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5" r:id="rId11"/>
    <p:sldId id="270" r:id="rId12"/>
    <p:sldId id="264" r:id="rId13"/>
    <p:sldId id="271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9E9"/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70" autoAdjust="0"/>
    <p:restoredTop sz="94620" autoAdjust="0"/>
  </p:normalViewPr>
  <p:slideViewPr>
    <p:cSldViewPr snapToGrid="0">
      <p:cViewPr varScale="1">
        <p:scale>
          <a:sx n="79" d="100"/>
          <a:sy n="79" d="100"/>
        </p:scale>
        <p:origin x="7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7EF2B-685D-06D5-F4D7-F51B724E2A05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B96321-438B-189B-47A5-59C1907D3364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78B6EAB-407C-0910-51B3-CFE61B474250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21AF07-CEC0-F184-7C5E-BC28409AE95B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678C68-4853-C6EE-DAB8-5D9459E8474E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BDECA6-BCD2-28BF-CD90-B6A9B136BBD3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1C52F9-2B27-4065-CC61-DB0AA018DB94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2F5044-ACFD-0EB8-6E4F-0EA77DCD460D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537756-0726-E324-0853-ACA6A7295732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BECD36-EEC2-2145-520B-0DF644F282F7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5135280" cy="623211"/>
          </a:xfrm>
        </p:spPr>
        <p:txBody>
          <a:bodyPr/>
          <a:lstStyle/>
          <a:p>
            <a:r>
              <a:rPr lang="de-DE" dirty="0"/>
              <a:t>Versionskontrolle und </a:t>
            </a:r>
            <a:r>
              <a:rPr lang="de-DE" dirty="0" err="1"/>
              <a:t>Progresstracking</a:t>
            </a: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4B85C5-55A2-3903-4601-D1FCE2BD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6040772" cy="4351338"/>
          </a:xfrm>
        </p:spPr>
        <p:txBody>
          <a:bodyPr/>
          <a:lstStyle/>
          <a:p>
            <a:r>
              <a:rPr lang="de-DE" dirty="0"/>
              <a:t>Zur Versionierung und Protokollierung von Änderungen wurde </a:t>
            </a:r>
            <a:r>
              <a:rPr lang="de-DE" dirty="0" err="1"/>
              <a:t>Git</a:t>
            </a:r>
            <a:r>
              <a:rPr lang="de-DE" dirty="0"/>
              <a:t> verwendet</a:t>
            </a:r>
          </a:p>
          <a:p>
            <a:r>
              <a:rPr lang="de-DE" dirty="0" err="1"/>
              <a:t>Indraworks</a:t>
            </a:r>
            <a:r>
              <a:rPr lang="de-DE" dirty="0"/>
              <a:t>-Projekte leider nicht Textbasiert, was Kollaboration erschwerte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7D9E1E-827A-457D-C989-E5567C2D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73" y="1576897"/>
            <a:ext cx="4171922" cy="43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definieren der Schnittstelle</a:t>
            </a:r>
          </a:p>
          <a:p>
            <a:r>
              <a:rPr lang="de-DE" dirty="0"/>
              <a:t>Gemeinsames definieren der Betriebsmodi</a:t>
            </a:r>
          </a:p>
          <a:p>
            <a:pPr lvl="1"/>
            <a:r>
              <a:rPr lang="de-DE" dirty="0"/>
              <a:t>Automatik Modus</a:t>
            </a:r>
          </a:p>
          <a:p>
            <a:pPr lvl="1"/>
            <a:r>
              <a:rPr lang="de-DE" dirty="0"/>
              <a:t>Testbetrieb</a:t>
            </a:r>
          </a:p>
          <a:p>
            <a:pPr lvl="1"/>
            <a:r>
              <a:rPr lang="de-DE" dirty="0"/>
              <a:t>Manueller Modus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21744" cy="623211"/>
          </a:xfrm>
        </p:spPr>
        <p:txBody>
          <a:bodyPr/>
          <a:lstStyle/>
          <a:p>
            <a:r>
              <a:rPr lang="de-DE" dirty="0"/>
              <a:t>Schnittstelle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0525B8-1A3D-8681-9304-53510BFD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884" y="1953087"/>
            <a:ext cx="7409395" cy="365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5282F90B-F6A0-27BE-7ACD-FA9EB605A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30" y="1953087"/>
            <a:ext cx="3577298" cy="35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340091" cy="623211"/>
          </a:xfrm>
        </p:spPr>
        <p:txBody>
          <a:bodyPr/>
          <a:lstStyle/>
          <a:p>
            <a:r>
              <a:rPr lang="de-DE" dirty="0"/>
              <a:t>Visualisierungen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7" y="4902327"/>
            <a:ext cx="1242093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Field</a:t>
            </a: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1B12F-B34F-9AFF-A7AF-520B94C7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4131159" cy="623211"/>
          </a:xfrm>
        </p:spPr>
        <p:txBody>
          <a:bodyPr/>
          <a:lstStyle/>
          <a:p>
            <a:r>
              <a:rPr lang="de-DE" dirty="0"/>
              <a:t>Flowchart Datasimulator (PRG)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E6CF0-2AB9-7559-8346-AC9DF7DF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FB60A1D3-FDD2-C963-A7F8-4750D4056B5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0F936BA5-6709-3564-A85F-0CC4AAEF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9703" y="1457197"/>
            <a:ext cx="2147581" cy="488837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307D198-85C4-D303-3B66-46D6CA535DCE}"/>
              </a:ext>
            </a:extLst>
          </p:cNvPr>
          <p:cNvCxnSpPr>
            <a:cxnSpLocks/>
          </p:cNvCxnSpPr>
          <p:nvPr/>
        </p:nvCxnSpPr>
        <p:spPr>
          <a:xfrm flipV="1">
            <a:off x="3844031" y="1459684"/>
            <a:ext cx="3581206" cy="1969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74D312-1577-B85F-6EF9-B7291B27877D}"/>
              </a:ext>
            </a:extLst>
          </p:cNvPr>
          <p:cNvCxnSpPr>
            <a:cxnSpLocks/>
          </p:cNvCxnSpPr>
          <p:nvPr/>
        </p:nvCxnSpPr>
        <p:spPr>
          <a:xfrm>
            <a:off x="3844031" y="3901386"/>
            <a:ext cx="3865452" cy="2147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Text, Diagramm, Entwurf, Plan enthält.&#10;&#10;Automatisch generierte Beschreibung">
            <a:extLst>
              <a:ext uri="{FF2B5EF4-FFF2-40B4-BE49-F238E27FC236}">
                <a16:creationId xmlns:a16="http://schemas.microsoft.com/office/drawing/2014/main" id="{37D5EAFB-0FA4-6660-5439-CC4A9B17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37" y="1319586"/>
            <a:ext cx="1887431" cy="48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F8F23-3D3B-F01D-F74D-7C5241EF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156434" cy="623211"/>
          </a:xfrm>
        </p:spPr>
        <p:txBody>
          <a:bodyPr/>
          <a:lstStyle/>
          <a:p>
            <a:r>
              <a:rPr lang="de-DE" dirty="0" err="1"/>
              <a:t>Structs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71979B-87AB-A9A7-CA78-3320A3DD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15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75C9240A-FA37-B0AE-FE31-E28C36986DD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01983D-17B7-3564-36FA-C8982D51B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23" y="1816344"/>
            <a:ext cx="5395885" cy="417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16C757B-004E-F7FC-99CC-4AA582670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83" y="1816344"/>
            <a:ext cx="4215883" cy="43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6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92801-4E85-F194-8DCD-E37FBFD4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237179" cy="623211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Blocks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FD4DE-90D4-7C68-40E9-3761EC68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2263"/>
            <a:ext cx="8431635" cy="4294899"/>
          </a:xfrm>
        </p:spPr>
        <p:txBody>
          <a:bodyPr/>
          <a:lstStyle/>
          <a:p>
            <a:r>
              <a:rPr lang="de-DE" dirty="0" err="1"/>
              <a:t>TestGen</a:t>
            </a:r>
            <a:r>
              <a:rPr lang="de-DE" dirty="0"/>
              <a:t> (Testgenerator)</a:t>
            </a:r>
          </a:p>
          <a:p>
            <a:pPr lvl="1"/>
            <a:r>
              <a:rPr lang="de-DE" dirty="0"/>
              <a:t>Handles all variables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Runs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consecutively</a:t>
            </a:r>
            <a:endParaRPr lang="de-DE" dirty="0"/>
          </a:p>
          <a:p>
            <a:pPr lvl="1"/>
            <a:r>
              <a:rPr lang="de-DE" dirty="0"/>
              <a:t>Returns True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ongoing</a:t>
            </a:r>
            <a:endParaRPr lang="de-DE" dirty="0"/>
          </a:p>
          <a:p>
            <a:r>
              <a:rPr lang="de-DE" dirty="0" err="1"/>
              <a:t>GenAngleTest</a:t>
            </a:r>
            <a:r>
              <a:rPr lang="de-DE" dirty="0"/>
              <a:t> und </a:t>
            </a:r>
            <a:r>
              <a:rPr lang="de-DE" dirty="0" err="1"/>
              <a:t>GenNumTest</a:t>
            </a:r>
            <a:endParaRPr lang="de-DE" dirty="0"/>
          </a:p>
          <a:p>
            <a:pPr lvl="1"/>
            <a:r>
              <a:rPr lang="de-DE" dirty="0"/>
              <a:t>Generates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pitch, roll,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Forward and </a:t>
            </a:r>
            <a:r>
              <a:rPr lang="de-DE" dirty="0" err="1"/>
              <a:t>Backwards</a:t>
            </a:r>
            <a:endParaRPr lang="de-DE" dirty="0"/>
          </a:p>
          <a:p>
            <a:r>
              <a:rPr lang="de-DE" dirty="0" err="1"/>
              <a:t>Tweener</a:t>
            </a:r>
            <a:endParaRPr lang="de-DE" dirty="0"/>
          </a:p>
          <a:p>
            <a:pPr lvl="1"/>
            <a:r>
              <a:rPr lang="de-DE" dirty="0" err="1"/>
              <a:t>Tweening</a:t>
            </a:r>
            <a:endParaRPr lang="de-DE" dirty="0"/>
          </a:p>
          <a:p>
            <a:pPr lvl="1"/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start- and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animate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F2785-1305-954B-D530-41B6724E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16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8A76370F-93BF-A534-386B-4288685DA11F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AEC60ED-ADD2-245E-715C-1FD0A888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48" y="1676827"/>
            <a:ext cx="2627152" cy="42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9CAF2-D135-511B-965C-2A81F2FC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59768" cy="623211"/>
          </a:xfrm>
        </p:spPr>
        <p:txBody>
          <a:bodyPr/>
          <a:lstStyle/>
          <a:p>
            <a:r>
              <a:rPr lang="de-DE" dirty="0" err="1"/>
              <a:t>TestGen</a:t>
            </a:r>
            <a:r>
              <a:rPr lang="de-DE" dirty="0"/>
              <a:t> (FB)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EC0879-EA59-F565-4534-4BD564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17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10196EF1-C18C-9AC8-F9E7-335BE9022227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AEB868-BB78-57B0-553B-836CFA1C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3" y="1514540"/>
            <a:ext cx="9401947" cy="29900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5E1963-805E-0694-ACD9-58584C81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28" y="4659666"/>
            <a:ext cx="3242356" cy="9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Versionskontrolle und </a:t>
            </a:r>
            <a:r>
              <a:rPr lang="de-DE" dirty="0" err="1">
                <a:solidFill>
                  <a:schemeClr val="tx1"/>
                </a:solidFill>
              </a:rPr>
              <a:t>Progresstracking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Arbeitsaufteilung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Schnittstelle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Datensimulator</a:t>
            </a:r>
          </a:p>
          <a:p>
            <a:pPr lvl="2"/>
            <a:r>
              <a:rPr lang="de-DE" sz="1800" dirty="0" err="1">
                <a:latin typeface="TheSansOffice" panose="020B0503040302060204" pitchFamily="34" charset="0"/>
              </a:rPr>
              <a:t>Structs</a:t>
            </a:r>
            <a:endParaRPr lang="de-DE" sz="1800" dirty="0">
              <a:latin typeface="TheSansOffice" panose="020B0503040302060204" pitchFamily="34" charset="0"/>
            </a:endParaRPr>
          </a:p>
          <a:p>
            <a:pPr lvl="2"/>
            <a:r>
              <a:rPr lang="de-DE" sz="1800" dirty="0" err="1">
                <a:latin typeface="TheSansOffice" panose="020B0503040302060204" pitchFamily="34" charset="0"/>
              </a:rPr>
              <a:t>Function</a:t>
            </a:r>
            <a:r>
              <a:rPr lang="de-DE" sz="1800" dirty="0">
                <a:latin typeface="TheSansOffice" panose="020B0503040302060204" pitchFamily="34" charset="0"/>
              </a:rPr>
              <a:t> Blocks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Demonstrierung der Applikation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  <p:pic>
        <p:nvPicPr>
          <p:cNvPr id="40" name="Inhaltsplatzhalter 39" descr="Ein Bild, das Text, Reihe, Schrift, Zahl enthält.&#10;&#10;Automatisch generierte Beschreibung">
            <a:extLst>
              <a:ext uri="{FF2B5EF4-FFF2-40B4-BE49-F238E27FC236}">
                <a16:creationId xmlns:a16="http://schemas.microsoft.com/office/drawing/2014/main" id="{FFF5BE1A-3E29-355B-5BC2-7B01B43C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689"/>
            <a:ext cx="12181830" cy="2716172"/>
          </a:xfrm>
        </p:spPr>
      </p:pic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351</Words>
  <Application>Microsoft Office PowerPoint</Application>
  <PresentationFormat>Breitbild</PresentationFormat>
  <Paragraphs>101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Versionskontrolle und Progresstracking</vt:lpstr>
      <vt:lpstr>Arbeitsaufteilung</vt:lpstr>
      <vt:lpstr>Schnittstelle</vt:lpstr>
      <vt:lpstr>Visualisierungen</vt:lpstr>
      <vt:lpstr>Flowchart Datasimulator (PRG)</vt:lpstr>
      <vt:lpstr>Structs</vt:lpstr>
      <vt:lpstr>Function Blocks</vt:lpstr>
      <vt:lpstr>TestGen (FB)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19</cp:revision>
  <dcterms:created xsi:type="dcterms:W3CDTF">2024-01-25T21:04:15Z</dcterms:created>
  <dcterms:modified xsi:type="dcterms:W3CDTF">2024-02-08T08:27:41Z</dcterms:modified>
</cp:coreProperties>
</file>